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67" r:id="rId2"/>
    <p:sldId id="270" r:id="rId3"/>
    <p:sldId id="269" r:id="rId4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33"/>
    <p:restoredTop sz="94703"/>
  </p:normalViewPr>
  <p:slideViewPr>
    <p:cSldViewPr snapToGrid="0" snapToObjects="1">
      <p:cViewPr varScale="1">
        <p:scale>
          <a:sx n="105" d="100"/>
          <a:sy n="105" d="100"/>
        </p:scale>
        <p:origin x="-26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-4560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handoutMaster" Target="handoutMasters/handout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81FCBE-7581-DC4E-9CB9-76117625771F}" type="datetime1">
              <a:rPr lang="it-IT" smtClean="0"/>
              <a:t>23/06/21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F8CBC-A7F3-A948-93A5-3596A4E39B1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67672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EAAE3-DB0F-BF42-AA59-7A531F40F5C8}" type="datetime1">
              <a:rPr lang="it-IT" smtClean="0"/>
              <a:t>23/06/21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6837F-4A75-CD40-A8CC-92440E16031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49824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C343046A-021D-C945-996A-BAF9FFC2D6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51" y="0"/>
            <a:ext cx="9127098" cy="6858000"/>
          </a:xfrm>
          <a:prstGeom prst="rect">
            <a:avLst/>
          </a:prstGeom>
        </p:spPr>
      </p:pic>
      <p:sp>
        <p:nvSpPr>
          <p:cNvPr id="5" name="Titolo 1">
            <a:extLst>
              <a:ext uri="{FF2B5EF4-FFF2-40B4-BE49-F238E27FC236}">
                <a16:creationId xmlns="" xmlns:a16="http://schemas.microsoft.com/office/drawing/2014/main" id="{1ED16366-D22D-814C-B094-33CB805898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3332" y="2314794"/>
            <a:ext cx="8297333" cy="982616"/>
          </a:xfrm>
          <a:ln>
            <a:noFill/>
          </a:ln>
        </p:spPr>
        <p:txBody>
          <a:bodyPr>
            <a:normAutofit/>
          </a:bodyPr>
          <a:lstStyle>
            <a:lvl1pPr algn="ctr">
              <a:defRPr sz="3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r>
              <a:rPr lang="it-IT" dirty="0" smtClean="0"/>
              <a:t> the </a:t>
            </a:r>
            <a:r>
              <a:rPr lang="it-IT" dirty="0" err="1" smtClean="0"/>
              <a:t>title</a:t>
            </a:r>
            <a:endParaRPr lang="it-IT" dirty="0"/>
          </a:p>
        </p:txBody>
      </p:sp>
      <p:sp>
        <p:nvSpPr>
          <p:cNvPr id="6" name="Sottotitolo 2">
            <a:extLst>
              <a:ext uri="{FF2B5EF4-FFF2-40B4-BE49-F238E27FC236}">
                <a16:creationId xmlns="" xmlns:a16="http://schemas.microsoft.com/office/drawing/2014/main" id="{4C3F177D-4F1E-544E-9CDA-E5DA02C0B9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3333" y="3544335"/>
            <a:ext cx="8297332" cy="98960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r>
              <a:rPr lang="it-IT" dirty="0" smtClean="0"/>
              <a:t> the </a:t>
            </a:r>
            <a:r>
              <a:rPr lang="it-IT" dirty="0" err="1" smtClean="0"/>
              <a:t>Authors</a:t>
            </a:r>
            <a:r>
              <a:rPr lang="it-IT" dirty="0" smtClean="0"/>
              <a:t> and </a:t>
            </a:r>
            <a:r>
              <a:rPr lang="it-IT" sz="2400" dirty="0" err="1" smtClean="0"/>
              <a:t>Affiliations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30421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57200" y="731836"/>
            <a:ext cx="8229600" cy="685801"/>
          </a:xfrm>
        </p:spPr>
        <p:txBody>
          <a:bodyPr>
            <a:normAutofit/>
          </a:bodyPr>
          <a:lstStyle>
            <a:lvl1pPr>
              <a:defRPr sz="4000">
                <a:latin typeface="Arial"/>
                <a:cs typeface="Arial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r>
              <a:rPr lang="it-IT" dirty="0" smtClean="0"/>
              <a:t> the </a:t>
            </a:r>
            <a:r>
              <a:rPr lang="it-IT" dirty="0" err="1" smtClean="0"/>
              <a:t>title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 sz="2800">
                <a:latin typeface="Arial"/>
                <a:cs typeface="Arial"/>
              </a:defRPr>
            </a:lvl1pPr>
            <a:lvl2pPr>
              <a:defRPr sz="2600"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endParaRPr lang="it-IT" dirty="0" smtClean="0"/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</a:t>
            </a:r>
            <a:r>
              <a:rPr lang="it-IT" dirty="0"/>
              <a:t>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354668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888110" y="6356350"/>
            <a:ext cx="798689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fld id="{7506B468-697E-CB4D-AECF-BFA3C30A67DF}" type="slidenum">
              <a:rPr lang="it-IT" smtClean="0"/>
              <a:pPr/>
              <a:t>‹n.›</a:t>
            </a:fld>
            <a:endParaRPr lang="it-IT" dirty="0"/>
          </a:p>
        </p:txBody>
      </p:sp>
      <p:pic>
        <p:nvPicPr>
          <p:cNvPr id="7" name="Immagine 6" descr="unimo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4169"/>
            <a:ext cx="935998" cy="175104"/>
          </a:xfrm>
          <a:prstGeom prst="rect">
            <a:avLst/>
          </a:prstGeom>
        </p:spPr>
      </p:pic>
      <p:pic>
        <p:nvPicPr>
          <p:cNvPr id="9" name="Immagine 8" descr="Immagine che contiene testo&#10;&#10;Descrizione generata automaticamente">
            <a:extLst>
              <a:ext uri="{FF2B5EF4-FFF2-40B4-BE49-F238E27FC236}">
                <a16:creationId xmlns="" xmlns:a16="http://schemas.microsoft.com/office/drawing/2014/main" id="{FA85125D-F5E7-0A4C-AE5A-CAF65FF3EB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25696" y="204994"/>
            <a:ext cx="1724827" cy="429683"/>
          </a:xfrm>
          <a:prstGeom prst="rect">
            <a:avLst/>
          </a:prstGeom>
        </p:spPr>
      </p:pic>
      <p:sp>
        <p:nvSpPr>
          <p:cNvPr id="10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950720" y="6356350"/>
            <a:ext cx="5824501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90439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57200" y="731836"/>
            <a:ext cx="8229600" cy="685801"/>
          </a:xfrm>
        </p:spPr>
        <p:txBody>
          <a:bodyPr>
            <a:normAutofit/>
          </a:bodyPr>
          <a:lstStyle>
            <a:lvl1pPr>
              <a:defRPr sz="4000">
                <a:latin typeface="Arial"/>
                <a:cs typeface="Arial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r>
              <a:rPr lang="it-IT" dirty="0" smtClean="0"/>
              <a:t> the </a:t>
            </a:r>
            <a:r>
              <a:rPr lang="it-IT" dirty="0" err="1" smtClean="0"/>
              <a:t>title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0" indent="0">
              <a:buNone/>
              <a:defRPr sz="2400">
                <a:latin typeface="Arial"/>
                <a:cs typeface="Arial"/>
              </a:defRPr>
            </a:lvl1pPr>
            <a:lvl2pPr>
              <a:defRPr sz="22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endParaRPr lang="it-IT" dirty="0"/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0" indent="0">
              <a:buNone/>
              <a:defRPr sz="2400">
                <a:latin typeface="Arial"/>
                <a:cs typeface="Arial"/>
              </a:defRPr>
            </a:lvl1pPr>
            <a:lvl2pPr>
              <a:defRPr sz="22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endParaRPr lang="it-IT" dirty="0"/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2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354668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it-IT" dirty="0"/>
          </a:p>
        </p:txBody>
      </p:sp>
      <p:sp>
        <p:nvSpPr>
          <p:cNvPr id="13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950720" y="6356350"/>
            <a:ext cx="5824501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it-IT" dirty="0"/>
          </a:p>
        </p:txBody>
      </p:sp>
      <p:sp>
        <p:nvSpPr>
          <p:cNvPr id="14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888110" y="6356350"/>
            <a:ext cx="798689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fld id="{7506B468-697E-CB4D-AECF-BFA3C30A67DF}" type="slidenum">
              <a:rPr lang="it-IT" smtClean="0"/>
              <a:pPr/>
              <a:t>‹n.›</a:t>
            </a:fld>
            <a:endParaRPr lang="it-IT"/>
          </a:p>
        </p:txBody>
      </p:sp>
      <p:pic>
        <p:nvPicPr>
          <p:cNvPr id="9" name="Immagine 8" descr="unimore.png">
            <a:extLst>
              <a:ext uri="{FF2B5EF4-FFF2-40B4-BE49-F238E27FC236}">
                <a16:creationId xmlns="" xmlns:a16="http://schemas.microsoft.com/office/drawing/2014/main" id="{60037EF5-54BF-5348-8F13-8E841AAF4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4169"/>
            <a:ext cx="935998" cy="175104"/>
          </a:xfrm>
          <a:prstGeom prst="rect">
            <a:avLst/>
          </a:prstGeom>
        </p:spPr>
      </p:pic>
      <p:pic>
        <p:nvPicPr>
          <p:cNvPr id="10" name="Immagine 9" descr="Immagine che contiene testo&#10;&#10;Descrizione generata automaticamente">
            <a:extLst>
              <a:ext uri="{FF2B5EF4-FFF2-40B4-BE49-F238E27FC236}">
                <a16:creationId xmlns="" xmlns:a16="http://schemas.microsoft.com/office/drawing/2014/main" id="{0076ECD9-3DCD-1B46-B4BF-767F041CC7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25696" y="204994"/>
            <a:ext cx="1724827" cy="42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868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endParaRPr lang="it-IT" dirty="0" smtClean="0"/>
          </a:p>
          <a:p>
            <a:pPr lvl="1"/>
            <a:r>
              <a:rPr lang="it-IT" dirty="0" smtClean="0"/>
              <a:t>Secondo </a:t>
            </a:r>
            <a:r>
              <a:rPr lang="it-IT" dirty="0"/>
              <a:t>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78370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5117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6B468-697E-CB4D-AECF-BFA3C30A67DF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56733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Segnaposto contenuto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6B468-697E-CB4D-AECF-BFA3C30A67DF}" type="slidenum">
              <a:rPr lang="it-IT" smtClean="0"/>
              <a:pPr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654712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</TotalTime>
  <Words>2</Words>
  <Application>Microsoft Macintosh PowerPoint</Application>
  <PresentationFormat>Presentazione su schermo (4:3)</PresentationFormat>
  <Paragraphs>2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4" baseType="lpstr">
      <vt:lpstr>Tema di Office</vt:lpstr>
      <vt:lpstr>Presentazione di PowerPoint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lullurulullu</dc:creator>
  <cp:lastModifiedBy>lullurulullu</cp:lastModifiedBy>
  <cp:revision>40</cp:revision>
  <dcterms:created xsi:type="dcterms:W3CDTF">2017-10-25T13:27:53Z</dcterms:created>
  <dcterms:modified xsi:type="dcterms:W3CDTF">2021-06-23T10:50:02Z</dcterms:modified>
</cp:coreProperties>
</file>